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21" r:id="rId2"/>
    <p:sldId id="522" r:id="rId3"/>
    <p:sldId id="525" r:id="rId4"/>
    <p:sldId id="523" r:id="rId5"/>
    <p:sldId id="528" r:id="rId6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CD5"/>
    <a:srgbClr val="0066CC"/>
    <a:srgbClr val="0000FF"/>
    <a:srgbClr val="0B8002"/>
    <a:srgbClr val="FCFBE4"/>
    <a:srgbClr val="FFFFC5"/>
    <a:srgbClr val="FFFF93"/>
    <a:srgbClr val="D5D5FF"/>
    <a:srgbClr val="F2DFA8"/>
    <a:srgbClr val="F6F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8012" autoAdjust="0"/>
  </p:normalViewPr>
  <p:slideViewPr>
    <p:cSldViewPr>
      <p:cViewPr varScale="1">
        <p:scale>
          <a:sx n="107" d="100"/>
          <a:sy n="107" d="100"/>
        </p:scale>
        <p:origin x="16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64988C9-CFFC-4BFE-8BFD-E7979641ED25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986FA13-45BE-4581-923E-8883A0DF26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4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AF93AF-9167-4A72-801C-994FD975C6F7}" type="datetimeFigureOut">
              <a:rPr lang="zh-CN" altLang="en-US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5" rIns="91432" bIns="45715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D41557-CAF8-465E-BFB1-3457C06EBD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8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67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34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2DD8-0820-4157-ACFB-3FD6D9E0CBEC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AED4-147D-4BE9-A91B-46E81F44C4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142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F887-3425-4C66-9DA2-7894331B2E84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D2FD-8692-4BE2-96BD-15B931A755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0155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CBDE-9624-478C-8FE6-2A20F5965CFF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ECBB-B5EA-4D38-98F9-7831E65A4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1256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1748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9CE1-DF67-4752-9621-3D496A5A48DE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DD1B-38E4-46CC-8D50-DF14BF6D3D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4152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71F0-584C-4DA5-A4D2-1B1CC3D7AFD5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CF54-4315-489F-A362-72904DCC42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4066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323B-4DCA-4D9B-B5B1-A7033E96A539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4BC4-3342-4EBF-97E8-EDE0460872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285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7010-5B99-4A68-866B-2278883FC2AE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01BD-E838-4916-B46A-1C42CCF30D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5591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09CB-58B2-4015-8699-62BD07027285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  <a:ea typeface="微软雅黑" pitchFamily="34" charset="-122"/>
              </a:defRPr>
            </a:lvl1pPr>
          </a:lstStyle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034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5F62-D929-41DF-ADA7-F8EC82261C7F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1C90-A573-4DCC-AE7D-07E5A771AD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8884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174E-FD4D-4258-940E-1ED97DD0E88B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6768-0003-4F42-B576-23488E3077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410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43832C-3190-4026-86B4-714D45F85600}" type="datetime1">
              <a:rPr lang="zh-CN" altLang="en-US" smtClean="0"/>
              <a:pPr>
                <a:defRPr/>
              </a:pPr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0BA19-C0AA-4732-BCFA-E16B33A1F2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619250" y="1322636"/>
            <a:ext cx="1296566" cy="50405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1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推荐人选简历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4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716312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954066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5194832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54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06307"/>
              </p:ext>
            </p:extLst>
          </p:nvPr>
        </p:nvGraphicFramePr>
        <p:xfrm>
          <a:off x="1331640" y="2274627"/>
          <a:ext cx="7200800" cy="3096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413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/>
                        <a:t>照片</a:t>
                      </a:r>
                      <a:endParaRPr lang="zh-CN" altLang="en-US" sz="18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出生年月</a:t>
                      </a: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学历学位</a:t>
                      </a:r>
                      <a:endParaRPr kumimoji="0" lang="zh-CN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136">
                <a:tc vMerge="1"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政治面貌</a:t>
                      </a: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来校工作年月</a:t>
                      </a: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136">
                <a:tc vMerge="1"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专业技术职务</a:t>
                      </a: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现任党政职务</a:t>
                      </a:r>
                      <a:endParaRPr kumimoji="0" lang="zh-CN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1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/>
                        <a:t>姓  名</a:t>
                      </a:r>
                      <a:endParaRPr lang="zh-CN" alt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所在二级单位</a:t>
                      </a: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b="0" dirty="0" smtClean="0">
                          <a:latin typeface="+mj-ea"/>
                          <a:ea typeface="+mj-ea"/>
                        </a:rPr>
                        <a:t>编制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33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619250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902896" y="6416313"/>
            <a:ext cx="2133600" cy="365125"/>
          </a:xfrm>
        </p:spPr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2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推荐人选</a:t>
            </a: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简历</a:t>
            </a:r>
            <a:endParaRPr lang="zh-CN" altLang="en-US" sz="3200" b="1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24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716312" y="1322636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954066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5194832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54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矩形 6"/>
          <p:cNvSpPr/>
          <p:nvPr/>
        </p:nvSpPr>
        <p:spPr>
          <a:xfrm>
            <a:off x="1619250" y="2132856"/>
            <a:ext cx="1556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000" indent="-342000">
              <a:buFontTx/>
              <a:buBlip>
                <a:blip r:embed="rId3"/>
              </a:buBlip>
            </a:pPr>
            <a:r>
              <a:rPr lang="zh-CN" altLang="en-US" sz="2000" b="1" dirty="0">
                <a:latin typeface="+mj-ea"/>
                <a:ea typeface="+mj-ea"/>
              </a:rPr>
              <a:t>教育背景</a:t>
            </a:r>
          </a:p>
        </p:txBody>
      </p:sp>
    </p:spTree>
    <p:extLst>
      <p:ext uri="{BB962C8B-B14F-4D97-AF65-F5344CB8AC3E}">
        <p14:creationId xmlns:p14="http://schemas.microsoft.com/office/powerpoint/2010/main" val="378446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619250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902896" y="6416313"/>
            <a:ext cx="2133600" cy="365125"/>
          </a:xfrm>
        </p:spPr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3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推荐人选简历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24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716312" y="1322636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954066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5194832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54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矩形 7"/>
          <p:cNvSpPr/>
          <p:nvPr/>
        </p:nvSpPr>
        <p:spPr>
          <a:xfrm>
            <a:off x="1599028" y="2107983"/>
            <a:ext cx="1556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zh-CN" altLang="en-US" sz="2000" b="1" dirty="0">
                <a:latin typeface="+mj-ea"/>
                <a:ea typeface="+mj-ea"/>
              </a:rPr>
              <a:t>工作经历</a:t>
            </a:r>
          </a:p>
        </p:txBody>
      </p:sp>
    </p:spTree>
    <p:extLst>
      <p:ext uri="{BB962C8B-B14F-4D97-AF65-F5344CB8AC3E}">
        <p14:creationId xmlns:p14="http://schemas.microsoft.com/office/powerpoint/2010/main" val="2307937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619250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4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推荐人选简历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24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716312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954066" y="1324472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5194832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54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717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619250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5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推荐人选简历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24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716312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9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954066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5194832" y="1319560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054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矩形 2"/>
          <p:cNvSpPr/>
          <p:nvPr/>
        </p:nvSpPr>
        <p:spPr>
          <a:xfrm>
            <a:off x="3091874" y="5311786"/>
            <a:ext cx="3754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+mj-ea"/>
              </a:rPr>
              <a:t>注：</a:t>
            </a:r>
            <a:r>
              <a:rPr lang="en-US" altLang="zh-CN" sz="2400" b="1" dirty="0">
                <a:solidFill>
                  <a:srgbClr val="FF0000"/>
                </a:solidFill>
                <a:latin typeface="+mj-ea"/>
              </a:rPr>
              <a:t>PPT</a:t>
            </a:r>
            <a:r>
              <a:rPr lang="zh-CN" altLang="en-US" sz="2400" b="1" dirty="0" smtClean="0">
                <a:solidFill>
                  <a:srgbClr val="FF0000"/>
                </a:solidFill>
                <a:latin typeface="+mj-ea"/>
              </a:rPr>
              <a:t>总页数不超过</a:t>
            </a:r>
            <a:r>
              <a:rPr lang="en-US" altLang="zh-CN" sz="2400" b="1" dirty="0" smtClean="0">
                <a:solidFill>
                  <a:srgbClr val="FF0000"/>
                </a:solidFill>
                <a:latin typeface="+mj-ea"/>
              </a:rPr>
              <a:t>7</a:t>
            </a:r>
            <a:r>
              <a:rPr lang="zh-CN" altLang="en-US" sz="2400" b="1" dirty="0" smtClean="0">
                <a:solidFill>
                  <a:srgbClr val="FF0000"/>
                </a:solidFill>
                <a:latin typeface="+mj-ea"/>
              </a:rPr>
              <a:t>页</a:t>
            </a:r>
            <a:endParaRPr lang="zh-CN" altLang="en-US" sz="2400" b="1" dirty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5092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102</Words>
  <Application>Microsoft Office PowerPoint</Application>
  <PresentationFormat>全屏显示(4:3)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Franklin Gothic Book</vt:lpstr>
      <vt:lpstr>黑体</vt:lpstr>
      <vt:lpstr>宋体</vt:lpstr>
      <vt:lpstr>微软雅黑</vt:lpstr>
      <vt:lpstr>Arial</vt:lpstr>
      <vt:lpstr>Calibri</vt:lpstr>
      <vt:lpstr>Franklin Gothic Medium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简历</dc:title>
  <dc:creator>huali</dc:creator>
  <cp:lastModifiedBy>hmp</cp:lastModifiedBy>
  <cp:revision>784</cp:revision>
  <cp:lastPrinted>2016-04-08T08:44:51Z</cp:lastPrinted>
  <dcterms:created xsi:type="dcterms:W3CDTF">2015-10-17T05:46:52Z</dcterms:created>
  <dcterms:modified xsi:type="dcterms:W3CDTF">2021-05-24T08:22:24Z</dcterms:modified>
</cp:coreProperties>
</file>